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93878F64-6CAA-4FF9-8149-541998A14A21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09F33A2-083C-48AA-AE60-8BFDF52E96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78F64-6CAA-4FF9-8149-541998A14A21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F33A2-083C-48AA-AE60-8BFDF52E96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93878F64-6CAA-4FF9-8149-541998A14A21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A09F33A2-083C-48AA-AE60-8BFDF52E96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78F64-6CAA-4FF9-8149-541998A14A21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09F33A2-083C-48AA-AE60-8BFDF52E96E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78F64-6CAA-4FF9-8149-541998A14A21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A09F33A2-083C-48AA-AE60-8BFDF52E96E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93878F64-6CAA-4FF9-8149-541998A14A21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A09F33A2-083C-48AA-AE60-8BFDF52E96E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93878F64-6CAA-4FF9-8149-541998A14A21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A09F33A2-083C-48AA-AE60-8BFDF52E96E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78F64-6CAA-4FF9-8149-541998A14A21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09F33A2-083C-48AA-AE60-8BFDF52E96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78F64-6CAA-4FF9-8149-541998A14A21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09F33A2-083C-48AA-AE60-8BFDF52E96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78F64-6CAA-4FF9-8149-541998A14A21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09F33A2-083C-48AA-AE60-8BFDF52E96E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93878F64-6CAA-4FF9-8149-541998A14A21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A09F33A2-083C-48AA-AE60-8BFDF52E96E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3878F64-6CAA-4FF9-8149-541998A14A21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09F33A2-083C-48AA-AE60-8BFDF52E96E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/>
              <a:t>Morocco</a:t>
            </a:r>
            <a:endParaRPr lang="en-US" sz="7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Claire Sindlinger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Location</a:t>
            </a:r>
            <a:r>
              <a:rPr lang="en-US" sz="3600" dirty="0" smtClean="0"/>
              <a:t>: </a:t>
            </a:r>
            <a:r>
              <a:rPr lang="en-US" sz="2400" dirty="0" smtClean="0"/>
              <a:t>Northwestern corner of Africa</a:t>
            </a:r>
          </a:p>
          <a:p>
            <a:pPr>
              <a:buNone/>
            </a:pPr>
            <a:endParaRPr lang="en-US" b="1" dirty="0" smtClean="0"/>
          </a:p>
          <a:p>
            <a:r>
              <a:rPr lang="en-US" sz="3600" dirty="0" smtClean="0"/>
              <a:t>Water systems: </a:t>
            </a:r>
            <a:r>
              <a:rPr lang="en-US" sz="2400" dirty="0" smtClean="0"/>
              <a:t>Atlantic and Mediterranean coastlines</a:t>
            </a:r>
          </a:p>
          <a:p>
            <a:endParaRPr lang="en-US" dirty="0" smtClean="0"/>
          </a:p>
          <a:p>
            <a:r>
              <a:rPr lang="en-US" sz="3600" dirty="0" smtClean="0"/>
              <a:t>Natural </a:t>
            </a:r>
            <a:r>
              <a:rPr lang="en-US" sz="3600" dirty="0" smtClean="0"/>
              <a:t>Resources: </a:t>
            </a:r>
            <a:r>
              <a:rPr lang="en-US" sz="2400" dirty="0" smtClean="0"/>
              <a:t>Phosphates, fish, manganese, lead, silver, and copper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Climate/Vegetation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3600" dirty="0" smtClean="0"/>
              <a:t>Climate: </a:t>
            </a:r>
            <a:r>
              <a:rPr lang="en-US" sz="2400" dirty="0" smtClean="0"/>
              <a:t>North-- wet and rainy, South-- dry and bitterly cold</a:t>
            </a:r>
          </a:p>
          <a:p>
            <a:endParaRPr lang="en-US" dirty="0" smtClean="0"/>
          </a:p>
          <a:p>
            <a:r>
              <a:rPr lang="en-US" sz="3600" dirty="0" smtClean="0"/>
              <a:t>Vegetation: </a:t>
            </a:r>
            <a:r>
              <a:rPr lang="en-US" sz="2400" dirty="0" smtClean="0"/>
              <a:t>diverse mountain plants; oak, cedar, and juniper 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7170" name="Picture 2" descr="http://www.bugbog.com/images/maps/morocco-ma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3810000"/>
            <a:ext cx="3749945" cy="2895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Government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US" sz="3900" dirty="0" smtClean="0"/>
              <a:t>Political Leaders: </a:t>
            </a:r>
            <a:r>
              <a:rPr lang="en-US" sz="2600" dirty="0" smtClean="0"/>
              <a:t>Head of State-</a:t>
            </a:r>
            <a:r>
              <a:rPr lang="en-US" sz="2600" dirty="0" smtClean="0"/>
              <a:t>- King </a:t>
            </a:r>
            <a:r>
              <a:rPr lang="en-US" sz="2600" dirty="0" smtClean="0"/>
              <a:t>Mohammed VI,</a:t>
            </a:r>
            <a:br>
              <a:rPr lang="en-US" sz="2600" dirty="0" smtClean="0"/>
            </a:br>
            <a:r>
              <a:rPr lang="en-US" sz="2600" dirty="0" smtClean="0"/>
              <a:t>			         Prime </a:t>
            </a:r>
            <a:r>
              <a:rPr lang="en-US" sz="2600" dirty="0" smtClean="0"/>
              <a:t>Minister-</a:t>
            </a:r>
            <a:r>
              <a:rPr lang="en-US" sz="2600" dirty="0" smtClean="0"/>
              <a:t>- </a:t>
            </a:r>
            <a:r>
              <a:rPr lang="en-US" sz="2600" dirty="0" err="1" smtClean="0"/>
              <a:t>Abbas</a:t>
            </a:r>
            <a:r>
              <a:rPr lang="en-US" sz="2600" dirty="0" smtClean="0"/>
              <a:t> </a:t>
            </a:r>
            <a:r>
              <a:rPr lang="en-US" sz="2600" dirty="0" smtClean="0"/>
              <a:t>El </a:t>
            </a:r>
            <a:r>
              <a:rPr lang="en-US" sz="2600" dirty="0" err="1" smtClean="0"/>
              <a:t>Fassi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sz="3900" dirty="0" smtClean="0"/>
              <a:t>Type of Government: </a:t>
            </a:r>
            <a:r>
              <a:rPr lang="en-US" sz="2600" dirty="0" smtClean="0"/>
              <a:t>Constitutional monarchy</a:t>
            </a:r>
          </a:p>
          <a:p>
            <a:endParaRPr lang="en-US" dirty="0" smtClean="0"/>
          </a:p>
          <a:p>
            <a:r>
              <a:rPr lang="en-US" sz="3900" dirty="0" smtClean="0"/>
              <a:t>Life Expectancy: </a:t>
            </a:r>
            <a:r>
              <a:rPr lang="en-US" sz="2600" dirty="0" smtClean="0"/>
              <a:t>67 years average</a:t>
            </a:r>
          </a:p>
          <a:p>
            <a:endParaRPr lang="en-US" dirty="0" smtClean="0"/>
          </a:p>
          <a:p>
            <a:r>
              <a:rPr lang="en-US" sz="3900" dirty="0" smtClean="0"/>
              <a:t>Population: </a:t>
            </a:r>
            <a:r>
              <a:rPr lang="en-US" sz="2600" dirty="0" smtClean="0"/>
              <a:t>30 </a:t>
            </a:r>
            <a:r>
              <a:rPr lang="en-US" sz="2600" dirty="0" smtClean="0"/>
              <a:t>million </a:t>
            </a:r>
            <a:r>
              <a:rPr lang="en-US" sz="2600" dirty="0" smtClean="0"/>
              <a:t>inhabitants</a:t>
            </a:r>
            <a:endParaRPr lang="en-US" sz="2600" dirty="0"/>
          </a:p>
        </p:txBody>
      </p:sp>
      <p:pic>
        <p:nvPicPr>
          <p:cNvPr id="6146" name="Picture 2" descr="http://news.xinhuanet.com/english/2006-04/26/xinsrc_3320403260721484161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4343400"/>
            <a:ext cx="2495550" cy="19821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</a:t>
            </a:r>
            <a:r>
              <a:rPr lang="en-US" dirty="0" smtClean="0"/>
              <a:t>Event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3600" dirty="0" smtClean="0"/>
              <a:t>Historical Event</a:t>
            </a:r>
            <a:r>
              <a:rPr lang="en-US" sz="3600" dirty="0" smtClean="0"/>
              <a:t>:</a:t>
            </a:r>
          </a:p>
          <a:p>
            <a:pPr lvl="1"/>
            <a:r>
              <a:rPr lang="en-US" sz="2400" dirty="0" smtClean="0"/>
              <a:t>Independence </a:t>
            </a:r>
            <a:r>
              <a:rPr lang="en-US" sz="2400" dirty="0" smtClean="0"/>
              <a:t>of </a:t>
            </a:r>
            <a:r>
              <a:rPr lang="en-US" sz="2400" dirty="0" smtClean="0"/>
              <a:t>Morocco in 1956</a:t>
            </a:r>
          </a:p>
          <a:p>
            <a:pPr lvl="2"/>
            <a:r>
              <a:rPr lang="en-US" sz="2400" dirty="0" smtClean="0"/>
              <a:t>Regained </a:t>
            </a:r>
            <a:r>
              <a:rPr lang="en-US" sz="2400" dirty="0" smtClean="0"/>
              <a:t>independence after Mohammed V </a:t>
            </a:r>
            <a:r>
              <a:rPr lang="en-US" sz="2400" dirty="0" smtClean="0"/>
              <a:t>returned from being exiled in 1953</a:t>
            </a:r>
          </a:p>
          <a:p>
            <a:pPr lvl="2"/>
            <a:r>
              <a:rPr lang="en-US" sz="2400" dirty="0" smtClean="0"/>
              <a:t>In 2006, Moroccans celebrated their 50th year of independence from </a:t>
            </a:r>
            <a:r>
              <a:rPr lang="en-US" sz="2400" dirty="0" smtClean="0"/>
              <a:t>France!</a:t>
            </a:r>
            <a:endParaRPr lang="en-US" sz="2400" dirty="0" smtClean="0"/>
          </a:p>
          <a:p>
            <a:pPr>
              <a:buNone/>
            </a:pPr>
            <a:r>
              <a:rPr lang="en-US" dirty="0" smtClean="0"/>
              <a:t>	</a:t>
            </a:r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3600" dirty="0" smtClean="0"/>
              <a:t>Type of Industry: </a:t>
            </a:r>
            <a:r>
              <a:rPr lang="en-US" sz="2400" i="1" dirty="0" smtClean="0"/>
              <a:t>Types</a:t>
            </a:r>
            <a:r>
              <a:rPr lang="en-US" sz="2400" dirty="0" smtClean="0"/>
              <a:t>--phosphate mining, manufacturing and handicrafts, construction and public </a:t>
            </a:r>
            <a:r>
              <a:rPr lang="en-US" sz="2400" dirty="0" smtClean="0"/>
              <a:t>works</a:t>
            </a:r>
            <a:endParaRPr lang="en-US" sz="2400" dirty="0" smtClean="0"/>
          </a:p>
          <a:p>
            <a:endParaRPr lang="en-US" dirty="0" smtClean="0"/>
          </a:p>
          <a:p>
            <a:r>
              <a:rPr lang="en-US" sz="3600" dirty="0" smtClean="0"/>
              <a:t>Major </a:t>
            </a:r>
            <a:r>
              <a:rPr lang="en-US" sz="3600" dirty="0" smtClean="0"/>
              <a:t>Export: </a:t>
            </a:r>
            <a:r>
              <a:rPr lang="en-US" sz="2400" dirty="0" smtClean="0"/>
              <a:t>natural gas</a:t>
            </a:r>
          </a:p>
          <a:p>
            <a:pPr>
              <a:buNone/>
            </a:pPr>
            <a:endParaRPr lang="en-US" dirty="0" smtClean="0"/>
          </a:p>
          <a:p>
            <a:r>
              <a:rPr lang="en-US" sz="3600" dirty="0" smtClean="0"/>
              <a:t>Currency: </a:t>
            </a:r>
            <a:r>
              <a:rPr lang="en-US" sz="2400" dirty="0" smtClean="0"/>
              <a:t>Moroccan </a:t>
            </a:r>
            <a:r>
              <a:rPr lang="en-US" sz="2400" dirty="0" smtClean="0"/>
              <a:t>Dirham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098" name="Picture 2" descr="http://travel.nationalgeographic.com/places/images/photos/photo_lg_morocc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00" y="3048000"/>
            <a:ext cx="2877260" cy="3352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Traditional clothing: </a:t>
            </a:r>
          </a:p>
          <a:p>
            <a:pPr lvl="1"/>
            <a:r>
              <a:rPr lang="en-US" dirty="0" smtClean="0"/>
              <a:t>Men-</a:t>
            </a:r>
          </a:p>
          <a:p>
            <a:pPr lvl="2"/>
            <a:r>
              <a:rPr lang="en-US" dirty="0" smtClean="0"/>
              <a:t>Djellaba and red cap (special occasion) </a:t>
            </a:r>
          </a:p>
          <a:p>
            <a:pPr lvl="1"/>
            <a:r>
              <a:rPr lang="en-US" dirty="0" smtClean="0"/>
              <a:t>Women-</a:t>
            </a:r>
          </a:p>
          <a:p>
            <a:pPr lvl="2"/>
            <a:r>
              <a:rPr lang="en-US" dirty="0" smtClean="0"/>
              <a:t> scarf around head and neck</a:t>
            </a:r>
          </a:p>
          <a:p>
            <a:pPr lvl="2"/>
            <a:r>
              <a:rPr lang="en-US" dirty="0" smtClean="0"/>
              <a:t>Djellaba (along and loose hooded gown)  </a:t>
            </a:r>
          </a:p>
          <a:p>
            <a:pPr lvl="2"/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Traditional dishes: </a:t>
            </a:r>
            <a:r>
              <a:rPr lang="en-US" dirty="0" smtClean="0"/>
              <a:t>Bisteeya </a:t>
            </a:r>
            <a:r>
              <a:rPr lang="en-US" dirty="0" smtClean="0"/>
              <a:t>(pastry), Mechoui (roasted lamb), and  Harira Soup (Berber soup) </a:t>
            </a:r>
          </a:p>
          <a:p>
            <a:endParaRPr lang="en-US" dirty="0" smtClean="0"/>
          </a:p>
          <a:p>
            <a:r>
              <a:rPr lang="en-US" dirty="0" smtClean="0"/>
              <a:t>Language: Arabic and Berber</a:t>
            </a:r>
          </a:p>
          <a:p>
            <a:endParaRPr lang="en-US" dirty="0" smtClean="0"/>
          </a:p>
          <a:p>
            <a:r>
              <a:rPr lang="en-US" dirty="0" smtClean="0"/>
              <a:t>Religions: </a:t>
            </a:r>
            <a:r>
              <a:rPr lang="en-US" dirty="0" smtClean="0"/>
              <a:t>Muslim 98.7%, Christian 1.1%, Jewish 0.2%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Places to </a:t>
            </a:r>
            <a:r>
              <a:rPr lang="en-US" dirty="0" smtClean="0"/>
              <a:t>Visit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3600" dirty="0" smtClean="0"/>
              <a:t>Tourist attractions</a:t>
            </a:r>
            <a:r>
              <a:rPr lang="en-US" sz="3600" dirty="0" smtClean="0"/>
              <a:t>:</a:t>
            </a:r>
          </a:p>
          <a:p>
            <a:pPr lvl="1"/>
            <a:r>
              <a:rPr lang="en-US" sz="2400" dirty="0" smtClean="0"/>
              <a:t>Hassan II </a:t>
            </a:r>
            <a:r>
              <a:rPr lang="en-US" sz="2400" dirty="0" smtClean="0"/>
              <a:t>Mosque- </a:t>
            </a:r>
            <a:r>
              <a:rPr lang="en-US" sz="2400" dirty="0" smtClean="0"/>
              <a:t>biggest religious monument after </a:t>
            </a:r>
            <a:r>
              <a:rPr lang="en-US" sz="2400" dirty="0" smtClean="0"/>
              <a:t>Mecca</a:t>
            </a:r>
          </a:p>
          <a:p>
            <a:pPr lvl="1"/>
            <a:endParaRPr lang="en-US" sz="2400" dirty="0" smtClean="0"/>
          </a:p>
          <a:p>
            <a:pPr lvl="1"/>
            <a:r>
              <a:rPr lang="en-US" sz="2400" dirty="0" smtClean="0"/>
              <a:t>El Bahia Palace- Eastern Architecture from the 19th </a:t>
            </a:r>
            <a:r>
              <a:rPr lang="en-US" sz="2400" dirty="0" smtClean="0"/>
              <a:t>century</a:t>
            </a:r>
          </a:p>
          <a:p>
            <a:pPr lvl="1">
              <a:buNone/>
            </a:pPr>
            <a:endParaRPr lang="en-US" sz="2400" dirty="0" smtClean="0"/>
          </a:p>
          <a:p>
            <a:pPr lvl="1"/>
            <a:r>
              <a:rPr lang="en-US" sz="2400" dirty="0" smtClean="0"/>
              <a:t>Asilah</a:t>
            </a:r>
            <a:r>
              <a:rPr lang="en-US" sz="2400" dirty="0" smtClean="0"/>
              <a:t> (also known as </a:t>
            </a:r>
            <a:r>
              <a:rPr lang="en-US" sz="2400" dirty="0" smtClean="0"/>
              <a:t>Arzila)- located </a:t>
            </a:r>
            <a:r>
              <a:rPr lang="en-US" sz="2400" dirty="0" smtClean="0"/>
              <a:t>in Tangier</a:t>
            </a:r>
            <a:r>
              <a:rPr lang="en-US" sz="2400" dirty="0" smtClean="0"/>
              <a:t>; a </a:t>
            </a:r>
            <a:r>
              <a:rPr lang="en-US" sz="2400" dirty="0" smtClean="0"/>
              <a:t>city </a:t>
            </a:r>
            <a:r>
              <a:rPr lang="en-US" sz="2400" dirty="0" smtClean="0"/>
              <a:t>constructed </a:t>
            </a:r>
            <a:r>
              <a:rPr lang="en-US" sz="2400" dirty="0" smtClean="0"/>
              <a:t>by the Phoenicians </a:t>
            </a:r>
            <a:endParaRPr lang="en-US" sz="2400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2050" name="Picture 2" descr="http://www.netuse.co.uk/clients/salawaat/images/HassanII_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4953000"/>
            <a:ext cx="2473610" cy="1660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Cited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"BBC News - Morocco Country Profile." </a:t>
            </a:r>
            <a:r>
              <a:rPr lang="en-US" i="1" dirty="0" smtClean="0"/>
              <a:t>BBC NEWS | News Front Page</a:t>
            </a:r>
            <a:r>
              <a:rPr lang="en-US" dirty="0" smtClean="0"/>
              <a:t>. Web. 22 </a:t>
            </a:r>
            <a:r>
              <a:rPr lang="en-US" dirty="0" smtClean="0"/>
              <a:t>Mar</a:t>
            </a:r>
            <a:r>
              <a:rPr lang="en-US" dirty="0" smtClean="0"/>
              <a:t>. </a:t>
            </a:r>
            <a:r>
              <a:rPr lang="en-US" dirty="0" smtClean="0"/>
              <a:t>	2010</a:t>
            </a:r>
            <a:r>
              <a:rPr lang="en-US" dirty="0" smtClean="0"/>
              <a:t>. </a:t>
            </a:r>
            <a:r>
              <a:rPr lang="en-US" dirty="0" smtClean="0"/>
              <a:t>	&lt;</a:t>
            </a:r>
            <a:r>
              <a:rPr lang="en-US" dirty="0" smtClean="0"/>
              <a:t>http://news.bbc.co.uk/2/hi/middle_east/country_profiles/791867.stm#facts&gt;. </a:t>
            </a:r>
          </a:p>
          <a:p>
            <a:r>
              <a:rPr lang="en-US" dirty="0" smtClean="0"/>
              <a:t>"Clothing in Morocco - English Blog | By Morocco Channel." </a:t>
            </a:r>
            <a:r>
              <a:rPr lang="en-US" i="1" dirty="0" smtClean="0"/>
              <a:t>Morocco Hotels, Flights, Travel and </a:t>
            </a:r>
            <a:r>
              <a:rPr lang="en-US" i="1" dirty="0" smtClean="0"/>
              <a:t>	Country </a:t>
            </a:r>
            <a:r>
              <a:rPr lang="en-US" i="1" dirty="0" smtClean="0"/>
              <a:t>Guide | By Morocco Channel</a:t>
            </a:r>
            <a:r>
              <a:rPr lang="en-US" dirty="0" smtClean="0"/>
              <a:t>. Web. 22 Mar. 2010. </a:t>
            </a:r>
            <a:r>
              <a:rPr lang="en-US" dirty="0" smtClean="0"/>
              <a:t>	&lt;</a:t>
            </a:r>
            <a:r>
              <a:rPr lang="en-US" dirty="0" smtClean="0"/>
              <a:t>http://www.morocco.com/blog/clothing-in-morocco&gt;. </a:t>
            </a:r>
          </a:p>
          <a:p>
            <a:r>
              <a:rPr lang="en-US" dirty="0" smtClean="0"/>
              <a:t>"Morocco (01/10)." </a:t>
            </a:r>
            <a:r>
              <a:rPr lang="en-US" i="1" dirty="0" smtClean="0"/>
              <a:t>U.S. Department of State</a:t>
            </a:r>
            <a:r>
              <a:rPr lang="en-US" dirty="0" smtClean="0"/>
              <a:t>. Web. 22 Mar. 2010. </a:t>
            </a:r>
            <a:r>
              <a:rPr lang="en-US" dirty="0" smtClean="0"/>
              <a:t>	&lt;</a:t>
            </a:r>
            <a:r>
              <a:rPr lang="en-US" dirty="0" smtClean="0"/>
              <a:t>http://www.state.gov/r/pa/ei/bgn/5431.htm&gt;. </a:t>
            </a:r>
          </a:p>
          <a:p>
            <a:r>
              <a:rPr lang="en-US" dirty="0" smtClean="0"/>
              <a:t>"Morocco (01/10)." </a:t>
            </a:r>
            <a:r>
              <a:rPr lang="en-US" i="1" dirty="0" smtClean="0"/>
              <a:t>U.S. Department of State</a:t>
            </a:r>
            <a:r>
              <a:rPr lang="en-US" dirty="0" smtClean="0"/>
              <a:t>. Web. 22 Mar. 2010. </a:t>
            </a:r>
            <a:r>
              <a:rPr lang="en-US" dirty="0" smtClean="0"/>
              <a:t>	&lt;</a:t>
            </a:r>
            <a:r>
              <a:rPr lang="en-US" dirty="0" smtClean="0"/>
              <a:t>http://www.state.gov/r/pa/ei/bgn/5431.htm&gt;. </a:t>
            </a:r>
          </a:p>
          <a:p>
            <a:r>
              <a:rPr lang="en-US" dirty="0" smtClean="0"/>
              <a:t>"Morocco: Country Profile." </a:t>
            </a:r>
            <a:r>
              <a:rPr lang="en-US" i="1" dirty="0" err="1" smtClean="0"/>
              <a:t>Minist</a:t>
            </a:r>
            <a:r>
              <a:rPr lang="en-US" dirty="0" smtClean="0"/>
              <a:t>. Web. 22 Mar. 2010. </a:t>
            </a:r>
            <a:r>
              <a:rPr lang="en-US" dirty="0" smtClean="0"/>
              <a:t>	&lt;</a:t>
            </a:r>
            <a:r>
              <a:rPr lang="en-US" dirty="0" smtClean="0"/>
              <a:t>http://www.maec.gov.ma/south/BrefEN.htm&gt;. </a:t>
            </a:r>
          </a:p>
          <a:p>
            <a:r>
              <a:rPr lang="en-US" dirty="0" smtClean="0"/>
              <a:t>"Morocco Natural Gas - Exports - Economy." </a:t>
            </a:r>
            <a:r>
              <a:rPr lang="en-US" i="1" dirty="0" smtClean="0"/>
              <a:t>Index Mundi - Country Facts</a:t>
            </a:r>
            <a:r>
              <a:rPr lang="en-US" dirty="0" smtClean="0"/>
              <a:t>. Web. 22 Mar. 2010. </a:t>
            </a:r>
            <a:r>
              <a:rPr lang="en-US" dirty="0" smtClean="0"/>
              <a:t>	&lt;</a:t>
            </a:r>
            <a:r>
              <a:rPr lang="en-US" dirty="0" smtClean="0"/>
              <a:t>http://www.indexmundi.com/morocco/natural_gas_exports.html&gt;. </a:t>
            </a:r>
          </a:p>
          <a:p>
            <a:r>
              <a:rPr lang="en-US" dirty="0" smtClean="0"/>
              <a:t>"Tourist Attractions in Morocco | By Morocco Channel." </a:t>
            </a:r>
            <a:r>
              <a:rPr lang="en-US" i="1" dirty="0" smtClean="0"/>
              <a:t>Morocco Hotels, Flights, Travel and </a:t>
            </a:r>
            <a:r>
              <a:rPr lang="en-US" i="1" dirty="0" smtClean="0"/>
              <a:t>	Country </a:t>
            </a:r>
            <a:r>
              <a:rPr lang="en-US" i="1" dirty="0" smtClean="0"/>
              <a:t>Guide | By Morocco Channel</a:t>
            </a:r>
            <a:r>
              <a:rPr lang="en-US" dirty="0" smtClean="0"/>
              <a:t>. Web. 22 Mar. 2010. </a:t>
            </a:r>
            <a:r>
              <a:rPr lang="en-US" dirty="0" smtClean="0"/>
              <a:t>	&lt;</a:t>
            </a:r>
            <a:r>
              <a:rPr lang="en-US" dirty="0" smtClean="0"/>
              <a:t>http://www.morocco.com/attractions/&gt;.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95</TotalTime>
  <Words>258</Words>
  <Application>Microsoft Office PowerPoint</Application>
  <PresentationFormat>On-screen Show (4:3)</PresentationFormat>
  <Paragraphs>61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Median</vt:lpstr>
      <vt:lpstr>Morocco</vt:lpstr>
      <vt:lpstr>Geography</vt:lpstr>
      <vt:lpstr>Climate/Vegetation</vt:lpstr>
      <vt:lpstr>Government</vt:lpstr>
      <vt:lpstr>History Event</vt:lpstr>
      <vt:lpstr>Economy </vt:lpstr>
      <vt:lpstr>Culture</vt:lpstr>
      <vt:lpstr>Places to Visit</vt:lpstr>
      <vt:lpstr>Work Cited </vt:lpstr>
    </vt:vector>
  </TitlesOfParts>
  <Company>District Site License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Morocco</dc:title>
  <dc:creator>clairemsindlinger</dc:creator>
  <cp:lastModifiedBy>clairemsindlinger</cp:lastModifiedBy>
  <cp:revision>19</cp:revision>
  <dcterms:created xsi:type="dcterms:W3CDTF">2010-03-17T16:23:01Z</dcterms:created>
  <dcterms:modified xsi:type="dcterms:W3CDTF">2010-03-22T16:51:16Z</dcterms:modified>
</cp:coreProperties>
</file>